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Roboto Light"/>
      <p:regular r:id="rId37"/>
      <p:bold r:id="rId38"/>
      <p:italic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20" Type="http://schemas.openxmlformats.org/officeDocument/2006/relationships/slide" Target="slides/slide14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6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5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18.xml"/><Relationship Id="rId46" Type="http://schemas.openxmlformats.org/officeDocument/2006/relationships/font" Target="fonts/OpenSans-bold.fntdata"/><Relationship Id="rId23" Type="http://schemas.openxmlformats.org/officeDocument/2006/relationships/slide" Target="slides/slide17.xml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19.xml"/><Relationship Id="rId47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RobotoLight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Light-italic.fntdata"/><Relationship Id="rId16" Type="http://schemas.openxmlformats.org/officeDocument/2006/relationships/slide" Target="slides/slide10.xml"/><Relationship Id="rId38" Type="http://schemas.openxmlformats.org/officeDocument/2006/relationships/font" Target="fonts/Roboto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d9c4052d5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d9c4052d5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ccea0b5d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ccea0b5d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ccea0b5d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ccea0b5d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ccea0b5d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ccea0b5d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ccea0b5d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accea0b5d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ccea0b5d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accea0b5d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ccea0b5d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ccea0b5d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ce82138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ace82138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ce821380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ace821380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ce821380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ce821380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ce8213800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ce821380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ccea0b5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ccea0b5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ce8213800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ace8213800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ccea0b5d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accea0b5d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ccea0b5d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accea0b5d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accea0b5d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accea0b5d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ce821380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ce821380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ce821380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ce821380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cd42d74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acd42d74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bdf2747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bdf2747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ccea0b5d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accea0b5d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ccea0b5d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ccea0b5d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ce82138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ace82138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ce821380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ce821380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ce8213800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ce8213800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ce8213800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ace8213800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2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  <a:defRPr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edux-toolkit.js.org/" TargetMode="External"/><Relationship Id="rId4" Type="http://schemas.openxmlformats.org/officeDocument/2006/relationships/hyperlink" Target="https://react-bootstrap.github.io/" TargetMode="External"/><Relationship Id="rId10" Type="http://schemas.openxmlformats.org/officeDocument/2006/relationships/image" Target="../media/image2.png"/><Relationship Id="rId9" Type="http://schemas.openxmlformats.org/officeDocument/2006/relationships/hyperlink" Target="https://www.npmjs.com/package/multer" TargetMode="External"/><Relationship Id="rId5" Type="http://schemas.openxmlformats.org/officeDocument/2006/relationships/hyperlink" Target="https://devdocs.io/express/" TargetMode="External"/><Relationship Id="rId6" Type="http://schemas.openxmlformats.org/officeDocument/2006/relationships/hyperlink" Target="https://www.mongodb.com/docs/" TargetMode="External"/><Relationship Id="rId7" Type="http://schemas.openxmlformats.org/officeDocument/2006/relationships/hyperlink" Target="https://devdocs.io/node/" TargetMode="External"/><Relationship Id="rId8" Type="http://schemas.openxmlformats.org/officeDocument/2006/relationships/hyperlink" Target="https://face-recognition.readthedocs.io/en/lates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0" y="0"/>
            <a:ext cx="9144000" cy="279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Team Byte-Me</a:t>
            </a:r>
            <a:endParaRPr b="1" sz="3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University Application Portal - ADMIT</a:t>
            </a:r>
            <a:endParaRPr b="1" sz="2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25"/>
          <p:cNvSpPr txBox="1"/>
          <p:nvPr>
            <p:ph idx="4294967295" type="ctrTitle"/>
          </p:nvPr>
        </p:nvSpPr>
        <p:spPr>
          <a:xfrm>
            <a:off x="2340950" y="3261500"/>
            <a:ext cx="41574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Source Sans Pro"/>
                <a:ea typeface="Source Sans Pro"/>
                <a:cs typeface="Source Sans Pro"/>
                <a:sym typeface="Source Sans Pro"/>
              </a:rPr>
              <a:t>Aditya Mysore Ramesh</a:t>
            </a:r>
            <a:endParaRPr b="0"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Source Sans Pro"/>
                <a:ea typeface="Source Sans Pro"/>
                <a:cs typeface="Source Sans Pro"/>
                <a:sym typeface="Source Sans Pro"/>
              </a:rPr>
              <a:t>Avaneesh Yembadi</a:t>
            </a:r>
            <a:endParaRPr b="0"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Source Sans Pro"/>
                <a:ea typeface="Source Sans Pro"/>
                <a:cs typeface="Source Sans Pro"/>
                <a:sym typeface="Source Sans Pro"/>
              </a:rPr>
              <a:t>Kashish Desai</a:t>
            </a:r>
            <a:endParaRPr b="0"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000">
                <a:latin typeface="Source Sans Pro"/>
                <a:ea typeface="Source Sans Pro"/>
                <a:cs typeface="Source Sans Pro"/>
                <a:sym typeface="Source Sans Pro"/>
              </a:rPr>
              <a:t>Swapnil Patil</a:t>
            </a:r>
            <a:endParaRPr b="0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1754200" y="686825"/>
            <a:ext cx="62055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 - Edit Application</a:t>
            </a:r>
            <a:endParaRPr/>
          </a:p>
        </p:txBody>
      </p:sp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300" y="1388525"/>
            <a:ext cx="6123013" cy="34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1754200" y="68682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</a:t>
            </a:r>
            <a:endParaRPr/>
          </a:p>
        </p:txBody>
      </p:sp>
      <p:pic>
        <p:nvPicPr>
          <p:cNvPr id="183" name="Google Shape;183;p35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200" y="1388525"/>
            <a:ext cx="6123013" cy="34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1440300" y="25152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</a:t>
            </a:r>
            <a:endParaRPr/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200" y="953225"/>
            <a:ext cx="6895539" cy="38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1440300" y="25152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</a:t>
            </a: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200" y="953225"/>
            <a:ext cx="6895539" cy="38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1440300" y="25152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200" y="953225"/>
            <a:ext cx="6895539" cy="38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427400" y="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Admin: Admit/Reject </a:t>
            </a:r>
            <a:endParaRPr/>
          </a:p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75" y="605125"/>
            <a:ext cx="8411848" cy="427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7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80400" y="804500"/>
            <a:ext cx="8983200" cy="44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25" y="923875"/>
            <a:ext cx="4352876" cy="398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100" y="1012700"/>
            <a:ext cx="4352876" cy="38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249525" y="11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&amp; Register</a:t>
            </a:r>
            <a:endParaRPr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142950" y="968300"/>
            <a:ext cx="8520600" cy="4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50" y="987550"/>
            <a:ext cx="4165524" cy="392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87550"/>
            <a:ext cx="3870126" cy="392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169650"/>
            <a:ext cx="8520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11700" y="817275"/>
            <a:ext cx="8687100" cy="4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50" y="932750"/>
            <a:ext cx="4361774" cy="39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075" y="932750"/>
            <a:ext cx="4006400" cy="40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311700" y="160750"/>
            <a:ext cx="8520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Create, Update &amp; Withdraw Application</a:t>
            </a:r>
            <a:endParaRPr/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40650" y="746200"/>
            <a:ext cx="8740500" cy="4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50" y="817275"/>
            <a:ext cx="4259748" cy="41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825" y="1023000"/>
            <a:ext cx="4015324" cy="39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6"/>
          <p:cNvGrpSpPr/>
          <p:nvPr/>
        </p:nvGrpSpPr>
        <p:grpSpPr>
          <a:xfrm>
            <a:off x="-4675" y="-6226"/>
            <a:ext cx="9168000" cy="509401"/>
            <a:chOff x="-4675" y="-6226"/>
            <a:chExt cx="9168000" cy="509401"/>
          </a:xfrm>
        </p:grpSpPr>
        <p:sp>
          <p:nvSpPr>
            <p:cNvPr id="110" name="Google Shape;110;p26"/>
            <p:cNvSpPr/>
            <p:nvPr/>
          </p:nvSpPr>
          <p:spPr>
            <a:xfrm rot="5400000">
              <a:off x="4324625" y="-4335525"/>
              <a:ext cx="509400" cy="9168000"/>
            </a:xfrm>
            <a:prstGeom prst="rect">
              <a:avLst/>
            </a:prstGeom>
            <a:solidFill>
              <a:srgbClr val="5E2C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1" name="Google Shape;111;p26"/>
            <p:cNvPicPr preferRelativeResize="0"/>
            <p:nvPr/>
          </p:nvPicPr>
          <p:blipFill rotWithShape="1">
            <a:blip r:embed="rId3">
              <a:alphaModFix/>
            </a:blip>
            <a:srcRect b="3086" l="0" r="0" t="65952"/>
            <a:stretch/>
          </p:blipFill>
          <p:spPr>
            <a:xfrm rot="10800000">
              <a:off x="5590152" y="-6226"/>
              <a:ext cx="3553848" cy="509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26"/>
          <p:cNvSpPr txBox="1"/>
          <p:nvPr>
            <p:ph type="title"/>
          </p:nvPr>
        </p:nvSpPr>
        <p:spPr>
          <a:xfrm>
            <a:off x="281796" y="67428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Purpose</a:t>
            </a:r>
            <a:endParaRPr sz="3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311700" y="1392650"/>
            <a:ext cx="83010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ADMIT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University Application Portal</a:t>
            </a:r>
            <a:r>
              <a:rPr lang="en" sz="16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</a:t>
            </a: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hat allows Students &amp; Universities to connect on a single platform.</a:t>
            </a:r>
            <a:endParaRPr sz="1600">
              <a:solidFill>
                <a:srgbClr val="24292F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Students can view multiple </a:t>
            </a: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universities</a:t>
            </a: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around</a:t>
            </a: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the world and apply to their programs through a single common portal.</a:t>
            </a:r>
            <a:endParaRPr sz="1600">
              <a:solidFill>
                <a:srgbClr val="24292F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Students can view different programs and specializations of a particular university and shortlist it to apply at a later stage.</a:t>
            </a:r>
            <a:endParaRPr sz="1600">
              <a:solidFill>
                <a:srgbClr val="24292F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24292F"/>
                </a:solidFill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This portal allows students to plan, apply &amp; track applications efficiently.</a:t>
            </a:r>
            <a:endParaRPr sz="1600">
              <a:solidFill>
                <a:srgbClr val="24292F"/>
              </a:solidFill>
              <a:highlight>
                <a:schemeClr val="l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24292F"/>
                </a:solidFill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 second portal -&gt; University admin portal allows the university officials to view the applications and make an accept or a reject decision.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Application</a:t>
            </a:r>
            <a:endParaRPr/>
          </a:p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00" y="614025"/>
            <a:ext cx="8585098" cy="46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Application</a:t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50" y="652873"/>
            <a:ext cx="8137201" cy="39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page</a:t>
            </a:r>
            <a:endParaRPr/>
          </a:p>
        </p:txBody>
      </p:sp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25" y="551725"/>
            <a:ext cx="7893228" cy="459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description</a:t>
            </a:r>
            <a:endParaRPr/>
          </a:p>
        </p:txBody>
      </p:sp>
      <p:sp>
        <p:nvSpPr>
          <p:cNvPr id="275" name="Google Shape;27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47500"/>
            <a:ext cx="8520602" cy="4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Student Profile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0" y="1152475"/>
            <a:ext cx="4637123" cy="36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875" y="1101550"/>
            <a:ext cx="4402427" cy="373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427400" y="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Admin: Admit/Reject </a:t>
            </a:r>
            <a:endParaRPr/>
          </a:p>
        </p:txBody>
      </p:sp>
      <p:sp>
        <p:nvSpPr>
          <p:cNvPr id="290" name="Google Shape;29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75" y="605125"/>
            <a:ext cx="8411848" cy="427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1677450" y="1476850"/>
            <a:ext cx="6385500" cy="3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https://reactjs.org/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https://redux-toolkit.js.org/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https://react-bootstrap.github.io/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https://devdocs.io/express/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https://www.mongodb.com/docs/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https://devdocs.io/node/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https://face-recognition.readthedocs.io/en/latest/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https://www.npmjs.com/package/multer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https://jwt.io/introduction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50"/>
          <p:cNvSpPr txBox="1"/>
          <p:nvPr>
            <p:ph type="title"/>
          </p:nvPr>
        </p:nvSpPr>
        <p:spPr>
          <a:xfrm>
            <a:off x="1754200" y="68682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References</a:t>
            </a:r>
            <a:endParaRPr/>
          </a:p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10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1662600" y="1209750"/>
            <a:ext cx="5818800" cy="3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ReactJS &amp; React-Bootstrap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React router dom(for routing)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Redux Toolkit &amp; RTK Query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ExpressJS (for backend)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MongoDB atlas (database)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Brcrypt (for hashing passwords)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Multer (For File upload)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JWT (for authentication)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Sass (for styling)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NodeJS (as a package manager)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1727825" y="45437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Tech-Stack</a:t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1265600" y="18047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</a:t>
            </a:r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325" y="1185575"/>
            <a:ext cx="6123013" cy="34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1754200" y="68682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</a:t>
            </a:r>
            <a:endParaRPr/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200" y="1309950"/>
            <a:ext cx="6123013" cy="34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1265600" y="18047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</a:t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925" y="1034575"/>
            <a:ext cx="7021629" cy="39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title"/>
          </p:nvPr>
        </p:nvSpPr>
        <p:spPr>
          <a:xfrm>
            <a:off x="1754200" y="68682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Landing Page</a:t>
            </a:r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00" y="1388525"/>
            <a:ext cx="6123013" cy="34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1754200" y="68682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</a:t>
            </a:r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2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150" y="1425450"/>
            <a:ext cx="6123013" cy="34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1754200" y="686825"/>
            <a:ext cx="31317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</a:t>
            </a:r>
            <a:endParaRPr/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b="0" l="0" r="0" t="38015"/>
          <a:stretch/>
        </p:blipFill>
        <p:spPr>
          <a:xfrm rot="5400000">
            <a:off x="-1165024" y="1165025"/>
            <a:ext cx="3267574" cy="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/>
          <p:nvPr/>
        </p:nvSpPr>
        <p:spPr>
          <a:xfrm>
            <a:off x="0" y="3234675"/>
            <a:ext cx="937500" cy="1908900"/>
          </a:xfrm>
          <a:prstGeom prst="rect">
            <a:avLst/>
          </a:prstGeom>
          <a:solidFill>
            <a:srgbClr val="5E2C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325" y="1301075"/>
            <a:ext cx="6123013" cy="34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